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1"/>
  </p:notesMasterIdLst>
  <p:sldIdLst>
    <p:sldId id="257" r:id="rId3"/>
    <p:sldId id="258" r:id="rId4"/>
    <p:sldId id="259" r:id="rId5"/>
    <p:sldId id="260" r:id="rId6"/>
    <p:sldId id="261" r:id="rId7"/>
    <p:sldId id="263" r:id="rId8"/>
    <p:sldId id="264" r:id="rId9"/>
    <p:sldId id="265" r:id="rId10"/>
    <p:sldId id="266" r:id="rId11"/>
    <p:sldId id="267" r:id="rId12"/>
    <p:sldId id="262" r:id="rId13"/>
    <p:sldId id="268" r:id="rId14"/>
    <p:sldId id="269" r:id="rId15"/>
    <p:sldId id="270" r:id="rId16"/>
    <p:sldId id="271" r:id="rId17"/>
    <p:sldId id="272" r:id="rId18"/>
    <p:sldId id="273" r:id="rId19"/>
    <p:sldId id="274" r:id="rId20"/>
    <p:sldId id="281" r:id="rId21"/>
    <p:sldId id="277" r:id="rId22"/>
    <p:sldId id="278" r:id="rId23"/>
    <p:sldId id="302" r:id="rId24"/>
    <p:sldId id="303" r:id="rId25"/>
    <p:sldId id="304" r:id="rId26"/>
    <p:sldId id="305" r:id="rId27"/>
    <p:sldId id="306" r:id="rId28"/>
    <p:sldId id="307" r:id="rId29"/>
    <p:sldId id="279" r:id="rId30"/>
    <p:sldId id="308" r:id="rId31"/>
    <p:sldId id="309" r:id="rId32"/>
    <p:sldId id="310" r:id="rId33"/>
    <p:sldId id="311" r:id="rId34"/>
    <p:sldId id="312" r:id="rId35"/>
    <p:sldId id="313" r:id="rId36"/>
    <p:sldId id="280" r:id="rId37"/>
    <p:sldId id="314" r:id="rId38"/>
    <p:sldId id="315" r:id="rId39"/>
    <p:sldId id="316" r:id="rId40"/>
    <p:sldId id="282" r:id="rId41"/>
    <p:sldId id="283" r:id="rId42"/>
    <p:sldId id="284" r:id="rId43"/>
    <p:sldId id="317" r:id="rId44"/>
    <p:sldId id="318" r:id="rId45"/>
    <p:sldId id="319" r:id="rId46"/>
    <p:sldId id="320" r:id="rId47"/>
    <p:sldId id="321" r:id="rId48"/>
    <p:sldId id="285" r:id="rId49"/>
    <p:sldId id="322" r:id="rId50"/>
    <p:sldId id="323" r:id="rId51"/>
    <p:sldId id="286" r:id="rId52"/>
    <p:sldId id="324" r:id="rId53"/>
    <p:sldId id="325" r:id="rId54"/>
    <p:sldId id="287" r:id="rId55"/>
    <p:sldId id="288" r:id="rId56"/>
    <p:sldId id="289" r:id="rId57"/>
    <p:sldId id="326" r:id="rId58"/>
    <p:sldId id="327" r:id="rId59"/>
    <p:sldId id="328" r:id="rId60"/>
    <p:sldId id="290" r:id="rId61"/>
    <p:sldId id="329" r:id="rId62"/>
    <p:sldId id="291" r:id="rId63"/>
    <p:sldId id="330" r:id="rId64"/>
    <p:sldId id="331" r:id="rId65"/>
    <p:sldId id="332" r:id="rId66"/>
    <p:sldId id="292" r:id="rId67"/>
    <p:sldId id="293" r:id="rId68"/>
    <p:sldId id="294" r:id="rId69"/>
    <p:sldId id="333" r:id="rId70"/>
    <p:sldId id="334" r:id="rId71"/>
    <p:sldId id="335" r:id="rId72"/>
    <p:sldId id="336" r:id="rId73"/>
    <p:sldId id="295" r:id="rId74"/>
    <p:sldId id="296" r:id="rId75"/>
    <p:sldId id="337" r:id="rId76"/>
    <p:sldId id="338" r:id="rId77"/>
    <p:sldId id="339" r:id="rId78"/>
    <p:sldId id="297" r:id="rId79"/>
    <p:sldId id="298" r:id="rId80"/>
    <p:sldId id="344" r:id="rId81"/>
    <p:sldId id="345" r:id="rId82"/>
    <p:sldId id="346" r:id="rId83"/>
    <p:sldId id="347" r:id="rId84"/>
    <p:sldId id="348" r:id="rId85"/>
    <p:sldId id="349" r:id="rId86"/>
    <p:sldId id="300" r:id="rId87"/>
    <p:sldId id="350" r:id="rId88"/>
    <p:sldId id="351" r:id="rId89"/>
    <p:sldId id="352" r:id="rId90"/>
    <p:sldId id="301" r:id="rId91"/>
    <p:sldId id="353" r:id="rId92"/>
    <p:sldId id="354" r:id="rId93"/>
    <p:sldId id="355" r:id="rId94"/>
    <p:sldId id="356" r:id="rId95"/>
    <p:sldId id="358" r:id="rId96"/>
    <p:sldId id="359" r:id="rId97"/>
    <p:sldId id="360" r:id="rId98"/>
    <p:sldId id="357"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78" r:id="rId118"/>
    <p:sldId id="379" r:id="rId119"/>
    <p:sldId id="38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4970" autoAdjust="0"/>
  </p:normalViewPr>
  <p:slideViewPr>
    <p:cSldViewPr snapToGrid="0">
      <p:cViewPr varScale="1">
        <p:scale>
          <a:sx n="73" d="100"/>
          <a:sy n="73" d="100"/>
        </p:scale>
        <p:origin x="17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$259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tin project management is not necessarily unfavorable when properly managed.  Several advantages have been identified such as increasing personal growth and moral, enhancing communication, and producing better project outcomes.  However, conflict can be the decline of an organization if it not effectively managed.  The challenge for organizational leaders and project managers is to try to maintain the right balance and intensity of conflict in project management.  By utilizing project management principles, understanding the dynamics of conflict, and leaning approaches to conflict resolution, leaders will be able to establish an environment in which creativity and innovation is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18</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102</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  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107844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gif"/></Relationships>
</file>

<file path=ppt/slides/_rels/slide10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gif"/></Relationships>
</file>

<file path=ppt/slides/_rels/slide10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gi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79D25-B1A6-1BFB-469D-2BF0FC10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99" y="5847453"/>
            <a:ext cx="858500" cy="858500"/>
          </a:xfrm>
          <a:prstGeom prst="rect">
            <a:avLst/>
          </a:prstGeom>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8141</Words>
  <Application>Microsoft Office PowerPoint</Application>
  <PresentationFormat>Widescreen</PresentationFormat>
  <Paragraphs>697</Paragraphs>
  <Slides>118</Slides>
  <Notes>105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118</vt:i4>
      </vt:variant>
    </vt:vector>
  </HeadingPairs>
  <TitlesOfParts>
    <vt:vector size="123" baseType="lpstr">
      <vt:lpstr>Arial</vt:lpstr>
      <vt:lpstr>Calibri</vt:lpstr>
      <vt:lpstr>Kamerik205 8</vt:lpstr>
      <vt:lpstr>Office Theme</vt:lpstr>
      <vt:lpstr>Custom Design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34</cp:revision>
  <dcterms:created xsi:type="dcterms:W3CDTF">2022-08-27T18:48:09Z</dcterms:created>
  <dcterms:modified xsi:type="dcterms:W3CDTF">2022-09-03T18:35:51Z</dcterms:modified>
</cp:coreProperties>
</file>